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530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77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AC4326D7-8625-B9D3-18D4-2BF727801B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32D4CD-0246-40E2-A892-C2198B2F88C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F1C6E1B-8751-453D-AB87-E665404D4F58}" type="datetimeFigureOut">
              <a:rPr lang="de-DE"/>
              <a:pPr>
                <a:defRPr/>
              </a:pPr>
              <a:t>04.10.2025</a:t>
            </a:fld>
            <a:endParaRPr 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57B69AC3-727F-B816-AE46-B0305C520AE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1BFE3F42-A801-5432-F39C-8BB523607A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1001691-ADD8-D92A-B236-FEA1D7A7D64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91190E8-120B-0B9F-21E6-E38A269A12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0472C4D-4F5F-4DDD-941D-8D91A40480D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03537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48530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8916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2859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35718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56819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18934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347354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319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8795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56166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>
            <a:extLst>
              <a:ext uri="{FF2B5EF4-FFF2-40B4-BE49-F238E27FC236}">
                <a16:creationId xmlns:a16="http://schemas.microsoft.com/office/drawing/2014/main" id="{F7A33AEF-0510-A2C1-11AE-F58D374EE9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8" name="Text Box 8">
            <a:extLst>
              <a:ext uri="{FF2B5EF4-FFF2-40B4-BE49-F238E27FC236}">
                <a16:creationId xmlns:a16="http://schemas.microsoft.com/office/drawing/2014/main" id="{F36ED8C6-987A-00C2-EB93-ACC03143CE1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-26988"/>
            <a:ext cx="9144000" cy="9159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altLang="en-US" b="1" dirty="0"/>
              <a:t>2. Halbjahr 2025</a:t>
            </a:r>
            <a:endParaRPr lang="de-DE" altLang="en-US" b="1" i="1" dirty="0"/>
          </a:p>
          <a:p>
            <a:pPr algn="ctr" eaLnBrk="1" hangingPunct="1">
              <a:defRPr/>
            </a:pPr>
            <a:r>
              <a:rPr lang="de-DE" altLang="en-US" b="1" i="1" dirty="0"/>
              <a:t>Englisch am Abend (A1-2)</a:t>
            </a:r>
            <a:endParaRPr lang="de-DE" altLang="en-US" b="1" dirty="0"/>
          </a:p>
          <a:p>
            <a:pPr algn="ctr" eaLnBrk="1" hangingPunct="1">
              <a:defRPr/>
            </a:pPr>
            <a:r>
              <a:rPr lang="de-DE" altLang="en-US" b="1" dirty="0"/>
              <a:t>252-40602B, Do, 18.30 – 20.00 Uhr</a:t>
            </a:r>
          </a:p>
        </p:txBody>
      </p:sp>
      <p:sp>
        <p:nvSpPr>
          <p:cNvPr id="2" name="Line 10">
            <a:extLst>
              <a:ext uri="{FF2B5EF4-FFF2-40B4-BE49-F238E27FC236}">
                <a16:creationId xmlns:a16="http://schemas.microsoft.com/office/drawing/2014/main" id="{1773C7BC-51D0-C75A-43B3-AEA4B419280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1029" name="Grafik 3" descr="Ein Bild, das Text, Schrift, Logo, Grafiken enthält.&#10;&#10;KI-generierte Inhalte können fehlerhaft sein.">
            <a:extLst>
              <a:ext uri="{FF2B5EF4-FFF2-40B4-BE49-F238E27FC236}">
                <a16:creationId xmlns:a16="http://schemas.microsoft.com/office/drawing/2014/main" id="{60BD8A1A-3138-BD2C-4896-E20E785209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188913"/>
            <a:ext cx="2120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J&#252;rgen\ownCloud\VHS%20Englisch\2025-2\A1-2\25_10_02%20A1-2-3\Who%20is%20the%20man\Ich%20bin%20ein%20Berliner_kurz.mp3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ED9F82BA-861C-7F22-50E3-653EECA704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20938"/>
            <a:ext cx="9144000" cy="8302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the man?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713F59CA-E582-A3F4-1E5D-6CD3F9A71D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20938"/>
            <a:ext cx="9144000" cy="8302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 famous quotation:</a:t>
            </a:r>
          </a:p>
        </p:txBody>
      </p:sp>
      <p:pic>
        <p:nvPicPr>
          <p:cNvPr id="2" name="Ich bin ein Berliner_kurz.mp3">
            <a:hlinkClick r:id="" action="ppaction://media"/>
            <a:extLst>
              <a:ext uri="{FF2B5EF4-FFF2-40B4-BE49-F238E27FC236}">
                <a16:creationId xmlns:a16="http://schemas.microsoft.com/office/drawing/2014/main" id="{BB2C0F94-3FFA-D5F1-6B45-F1EBA2DAA63C}"/>
              </a:ext>
            </a:extLst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82746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39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99D5B627-DD5F-2631-F1C3-C60FE7AF8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981075"/>
            <a:ext cx="4283075" cy="513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2718673-475D-9FFF-39E8-15CED63C0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438" y="6116638"/>
            <a:ext cx="4283075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/>
              <a:t>John F. Kennedy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862FEDCF-CEBA-91C8-4577-2F10FB706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133600"/>
            <a:ext cx="9144000" cy="30464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 29 May 1917</a:t>
            </a:r>
            <a:endParaRPr lang="de-DE" altLang="de-DE" sz="48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Brookline, MA</a:t>
            </a:r>
            <a:endParaRPr lang="de-DE" altLang="de-DE" sz="48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† aged 46</a:t>
            </a:r>
            <a:endParaRPr lang="de-DE" altLang="de-DE" sz="48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Dallas, TX</a:t>
            </a:r>
            <a:endParaRPr lang="de-DE" altLang="de-DE" sz="48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7D0C38B2-FE02-8495-0916-58696A5C3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20938"/>
            <a:ext cx="9144000" cy="8302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Politician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0B9061E-0CC6-8D42-2CEC-05C77EFD8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20938"/>
            <a:ext cx="9144000" cy="8302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Democrate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C20FA438-B341-0772-3FA9-D51E64EE6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20938"/>
            <a:ext cx="9144000" cy="8302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Cuba Crisis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CEFF8788-A9A5-818E-0607-AC3940160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20938"/>
            <a:ext cx="9144000" cy="8302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Berlin Wall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30086C25-7B6D-359B-9CD2-A0AB7F1CCD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20938"/>
            <a:ext cx="9144000" cy="8302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Vietnam War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BF59E613-4EA1-B397-7315-338FC9627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20938"/>
            <a:ext cx="9144000" cy="157003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man‘s wife:</a:t>
            </a:r>
          </a:p>
          <a:p>
            <a:pPr algn="ctr"/>
            <a:r>
              <a:rPr lang="de-DE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Jacqueline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6421A784-B5A3-4A0E-E7D1-99893AE11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20938"/>
            <a:ext cx="9144000" cy="8302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4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Biggest airport of New York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Bildschirmpräsentation (4:3)</PresentationFormat>
  <Paragraphs>15</Paragraphs>
  <Slides>11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Verdana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Maximilian Verlag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Jürgen Hensel</dc:creator>
  <cp:lastModifiedBy>Jürgen Hensel</cp:lastModifiedBy>
  <cp:revision>125</cp:revision>
  <dcterms:created xsi:type="dcterms:W3CDTF">2011-03-24T10:15:25Z</dcterms:created>
  <dcterms:modified xsi:type="dcterms:W3CDTF">2025-10-04T04:35:32Z</dcterms:modified>
</cp:coreProperties>
</file>